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8" r:id="rId3"/>
    <p:sldId id="257" r:id="rId4"/>
    <p:sldId id="265" r:id="rId5"/>
    <p:sldId id="259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05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8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3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14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52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6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73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87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71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3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43B1410-D187-427C-B738-BA6AEEF75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 descr="Una red de puntos conectados">
            <a:extLst>
              <a:ext uri="{FF2B5EF4-FFF2-40B4-BE49-F238E27FC236}">
                <a16:creationId xmlns:a16="http://schemas.microsoft.com/office/drawing/2014/main" id="{8E393870-5A94-FB47-F944-B80A09BECE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288" r="27334" b="1"/>
          <a:stretch/>
        </p:blipFill>
        <p:spPr>
          <a:xfrm>
            <a:off x="1" y="10"/>
            <a:ext cx="4042487" cy="6857990"/>
          </a:xfrm>
          <a:prstGeom prst="rect">
            <a:avLst/>
          </a:prstGeom>
        </p:spPr>
      </p:pic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5960EA2F-37B4-ED55-1145-A85B28076F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493" r="-1" b="-1"/>
          <a:stretch/>
        </p:blipFill>
        <p:spPr>
          <a:xfrm>
            <a:off x="4076693" y="10"/>
            <a:ext cx="811530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34605" y="-299394"/>
            <a:ext cx="6858000" cy="745678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9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8C7B13-4154-CF58-412D-E40146A83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1069" y="914400"/>
            <a:ext cx="4683232" cy="3848100"/>
          </a:xfrm>
        </p:spPr>
        <p:txBody>
          <a:bodyPr>
            <a:normAutofit/>
          </a:bodyPr>
          <a:lstStyle/>
          <a:p>
            <a:pPr algn="r"/>
            <a:r>
              <a:rPr lang="es-MX" dirty="0"/>
              <a:t>Comunidad </a:t>
            </a:r>
            <a:br>
              <a:rPr lang="es-MX" dirty="0"/>
            </a:br>
            <a:r>
              <a:rPr lang="es-MX" dirty="0"/>
              <a:t>Python </a:t>
            </a:r>
            <a:br>
              <a:rPr lang="es-MX" dirty="0"/>
            </a:br>
            <a:r>
              <a:rPr lang="es-MX"/>
              <a:t>guatemala</a:t>
            </a:r>
            <a:endParaRPr lang="es-G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A3CF22-808E-B207-ECF7-92C5F4C0E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1069" y="5075227"/>
            <a:ext cx="4683232" cy="906473"/>
          </a:xfrm>
        </p:spPr>
        <p:txBody>
          <a:bodyPr>
            <a:normAutofit/>
          </a:bodyPr>
          <a:lstStyle/>
          <a:p>
            <a:pPr algn="r"/>
            <a:endParaRPr lang="es-GT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471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15406BD-170A-483E-B0EB-0C2552ECA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14AFC3-CC3E-0B97-6B8E-944264F10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233" b="42232"/>
          <a:stretch/>
        </p:blipFill>
        <p:spPr>
          <a:xfrm>
            <a:off x="20" y="10"/>
            <a:ext cx="81152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557BB45-77D2-25FD-4364-840C26A6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647700"/>
            <a:ext cx="4225166" cy="2420756"/>
          </a:xfrm>
        </p:spPr>
        <p:txBody>
          <a:bodyPr anchor="t">
            <a:normAutofit/>
          </a:bodyPr>
          <a:lstStyle/>
          <a:p>
            <a:r>
              <a:rPr lang="es-MX" dirty="0"/>
              <a:t>Su servidor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EF665F-90B4-0A22-D53D-B8BA2818B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4932" y="914400"/>
            <a:ext cx="2689367" cy="5295900"/>
          </a:xfrm>
        </p:spPr>
        <p:txBody>
          <a:bodyPr>
            <a:normAutofit/>
          </a:bodyPr>
          <a:lstStyle/>
          <a:p>
            <a:r>
              <a:rPr lang="es-MX" dirty="0"/>
              <a:t>Ing. En Ciencias y Sistemas de la USAC</a:t>
            </a:r>
          </a:p>
          <a:p>
            <a:r>
              <a:rPr lang="es-MX" dirty="0"/>
              <a:t>Maestría en Inteligencia de Negocios y Analítica de datos.</a:t>
            </a:r>
          </a:p>
          <a:p>
            <a:r>
              <a:rPr lang="es-MX" dirty="0"/>
              <a:t>Docente:</a:t>
            </a:r>
          </a:p>
          <a:p>
            <a:pPr lvl="1"/>
            <a:r>
              <a:rPr lang="es-MX" dirty="0"/>
              <a:t>UVG</a:t>
            </a:r>
          </a:p>
          <a:p>
            <a:pPr lvl="1"/>
            <a:r>
              <a:rPr lang="es-MX" dirty="0"/>
              <a:t>Panamericana</a:t>
            </a:r>
          </a:p>
          <a:p>
            <a:pPr lvl="1"/>
            <a:r>
              <a:rPr lang="es-MX" dirty="0"/>
              <a:t>USAC</a:t>
            </a:r>
            <a:endParaRPr lang="es-GT" dirty="0"/>
          </a:p>
          <a:p>
            <a:pPr lvl="1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3452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756873-AB52-E621-7DEE-9FE14528C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435005"/>
            <a:ext cx="4787709" cy="1447801"/>
          </a:xfrm>
        </p:spPr>
        <p:txBody>
          <a:bodyPr anchor="b">
            <a:normAutofit/>
          </a:bodyPr>
          <a:lstStyle/>
          <a:p>
            <a:r>
              <a:rPr lang="es-MX" dirty="0"/>
              <a:t>Comunidad Python </a:t>
            </a:r>
            <a:r>
              <a:rPr lang="es-MX" dirty="0" err="1"/>
              <a:t>guatema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FEC7FA-DAD6-1BAB-6225-F9C9E6FC8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991" y="2171616"/>
            <a:ext cx="5307009" cy="39894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MX" b="0" i="0" dirty="0">
                <a:effectLst/>
                <a:latin typeface="Arial" panose="020B0604020202020204" pitchFamily="34" charset="0"/>
              </a:rPr>
              <a:t>Objetivos: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Arial" panose="020B0604020202020204" pitchFamily="34" charset="0"/>
              </a:rPr>
              <a:t>Fomentar el aprendizaje y uso de Python.</a:t>
            </a:r>
          </a:p>
          <a:p>
            <a:r>
              <a:rPr lang="es-MX" dirty="0">
                <a:latin typeface="Arial" panose="020B0604020202020204" pitchFamily="34" charset="0"/>
              </a:rPr>
              <a:t>Acercar a las personas a programación.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Arial" panose="020B0604020202020204" pitchFamily="34" charset="0"/>
              </a:rPr>
              <a:t>Crear un espacio para compartir conocimientos.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Arial" panose="020B0604020202020204" pitchFamily="34" charset="0"/>
              </a:rPr>
              <a:t>Impulsar proyectos colaborativos de código abierto.</a:t>
            </a:r>
            <a:endParaRPr lang="es-GT" b="0" i="0" dirty="0"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GT" dirty="0">
                <a:latin typeface="Arial" panose="020B0604020202020204" pitchFamily="34" charset="0"/>
              </a:rPr>
              <a:t>Desarrollar proyectos sociales.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GT" b="0" i="0" dirty="0">
                <a:effectLst/>
                <a:latin typeface="Arial" panose="020B0604020202020204" pitchFamily="34" charset="0"/>
              </a:rPr>
              <a:t>Divulgación científica.</a:t>
            </a:r>
          </a:p>
          <a:p>
            <a:pPr>
              <a:buFont typeface="Arial" panose="020B0604020202020204" pitchFamily="34" charset="0"/>
              <a:buChar char="•"/>
            </a:pPr>
            <a:endParaRPr lang="es-MX" b="0" i="0" dirty="0"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BB39C7-D177-3417-163D-71D3E9B73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287" y="869724"/>
            <a:ext cx="5223013" cy="511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14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365F1-96BE-A027-3564-23AA8197B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93" y="669475"/>
            <a:ext cx="4452289" cy="698781"/>
          </a:xfrm>
        </p:spPr>
        <p:txBody>
          <a:bodyPr/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50B9D7-64BB-697A-73F0-71C79F27C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1466" y="1913927"/>
            <a:ext cx="9123225" cy="3848100"/>
          </a:xfrm>
        </p:spPr>
        <p:txBody>
          <a:bodyPr>
            <a:normAutofit/>
          </a:bodyPr>
          <a:lstStyle/>
          <a:p>
            <a:r>
              <a:rPr lang="es-GT" sz="2800" b="1" dirty="0">
                <a:solidFill>
                  <a:srgbClr val="0070C0"/>
                </a:solidFill>
              </a:rPr>
              <a:t>https://www.meetup.com/python-guatemala/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DAAF468-D5FC-37C5-8E51-6BA2F6B4F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438" y="2838842"/>
            <a:ext cx="3656092" cy="11803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BCC8A5-EF8C-CD3F-0412-53BEF6CB4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877" y="3837977"/>
            <a:ext cx="6003856" cy="237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72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9609C6-8150-A428-BF6F-5D98C1A3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46" y="442587"/>
            <a:ext cx="4787709" cy="702076"/>
          </a:xfrm>
        </p:spPr>
        <p:txBody>
          <a:bodyPr anchor="b">
            <a:normAutofit/>
          </a:bodyPr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D36A92-FE9A-5067-44B2-42C9835C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657" y="1695263"/>
            <a:ext cx="8326725" cy="3325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3200" b="1" dirty="0">
                <a:solidFill>
                  <a:srgbClr val="0070C0"/>
                </a:solidFill>
              </a:rPr>
              <a:t>https://www.facebook.com/pythonGuatemala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8F8241-11B9-C02E-739E-3938C3881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743" y="2508127"/>
            <a:ext cx="3026513" cy="343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9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BF3E3-8119-E3C3-8E51-205A83102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81198-7377-3543-1377-EFB76507E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8" y="514338"/>
            <a:ext cx="4039702" cy="579606"/>
          </a:xfrm>
        </p:spPr>
        <p:txBody>
          <a:bodyPr>
            <a:normAutofit fontScale="90000"/>
          </a:bodyPr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E2CA6D-8780-1321-8FB0-2DF636D5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9840" y="1375641"/>
            <a:ext cx="8432319" cy="3848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3200" b="1" dirty="0">
                <a:solidFill>
                  <a:srgbClr val="0070C0"/>
                </a:solidFill>
              </a:rPr>
              <a:t>https://www.instagram.com/pythonguatemala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EF6F12C-04E2-E9B1-A1DB-A94AEB8F4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928" y="406541"/>
            <a:ext cx="1159871" cy="1042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BDD09-D71D-CF1C-B0E1-C067A4D7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193" y="2207492"/>
            <a:ext cx="4101613" cy="403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99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030C083-7BDA-4E25-BFBB-C9679AF2C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F2DB51-8A92-0B59-B250-76045928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3599" y="1361383"/>
            <a:ext cx="3981450" cy="1414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dirty="0"/>
              <a:t>Redes </a:t>
            </a:r>
            <a:r>
              <a:rPr lang="en-US" dirty="0" err="1"/>
              <a:t>sociales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1A71AD-C47C-3BB5-4653-4CD6CB0DF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7223" y="3322535"/>
            <a:ext cx="5577234" cy="996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b="1" dirty="0">
                <a:solidFill>
                  <a:srgbClr val="0070C0"/>
                </a:solidFill>
              </a:rPr>
              <a:t>https://youtube.com/@pythonguatemala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61DFAE-CC19-8113-0353-EF097047F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2" y="1844484"/>
            <a:ext cx="5042954" cy="321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46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198BC-3349-C295-2BE7-DE51A0075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EAF42-CF84-76FB-64EE-800EABC0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A598EF-6033-F2DB-D4CF-B780AB0BD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050" y="3338004"/>
            <a:ext cx="7759082" cy="15358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2800" b="1" dirty="0">
                <a:solidFill>
                  <a:srgbClr val="0070C0"/>
                </a:solidFill>
              </a:rPr>
              <a:t>https://github.com/ComunidadPythonGuatemala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B27619-BE0D-367B-7285-E0E53E834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3251" y="2323983"/>
            <a:ext cx="3061699" cy="272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14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F4E685-824A-C390-F149-ABE4A252B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98C8B0-F601-45BC-504B-1A7C10759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399" y="647701"/>
            <a:ext cx="3386227" cy="2406275"/>
          </a:xfrm>
        </p:spPr>
        <p:txBody>
          <a:bodyPr anchor="b">
            <a:normAutofit/>
          </a:bodyPr>
          <a:lstStyle/>
          <a:p>
            <a:r>
              <a:rPr lang="es-MX"/>
              <a:t>Codigo </a:t>
            </a:r>
            <a:r>
              <a:rPr lang="es-MX" dirty="0"/>
              <a:t>de conducta</a:t>
            </a:r>
            <a:endParaRPr lang="es-GT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CBB87E9-52C4-379E-AF4C-DAB8DFA57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92" y="1530779"/>
            <a:ext cx="6840434" cy="379644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BF0F76-6252-DAC6-FFD4-94D6F57EE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3429000"/>
            <a:ext cx="3390900" cy="251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dirty="0"/>
              <a:t>https://epinedaworks.github.io/PythonGuatemala/</a:t>
            </a:r>
          </a:p>
        </p:txBody>
      </p:sp>
    </p:spTree>
    <p:extLst>
      <p:ext uri="{BB962C8B-B14F-4D97-AF65-F5344CB8AC3E}">
        <p14:creationId xmlns:p14="http://schemas.microsoft.com/office/powerpoint/2010/main" val="4292766843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137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Grandview</vt:lpstr>
      <vt:lpstr>Grandview Display</vt:lpstr>
      <vt:lpstr>CitationVTI</vt:lpstr>
      <vt:lpstr>Comunidad  Python  guatemala</vt:lpstr>
      <vt:lpstr>Su servidor</vt:lpstr>
      <vt:lpstr>Comunidad Python guatema</vt:lpstr>
      <vt:lpstr>Redes sociales</vt:lpstr>
      <vt:lpstr>Redes sociales</vt:lpstr>
      <vt:lpstr>Redes sociales</vt:lpstr>
      <vt:lpstr>Redes sociales</vt:lpstr>
      <vt:lpstr>Redes sociales</vt:lpstr>
      <vt:lpstr>Codigo de conducta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Comunidad  Python  guatemala</dc:title>
  <dc:creator>Erick Jos? Pineda Am?zquita</dc:creator>
  <cp:lastModifiedBy>Pineda, Erick</cp:lastModifiedBy>
  <cp:revision>2</cp:revision>
  <dcterms:created xsi:type="dcterms:W3CDTF">2024-11-29T01:05:10Z</dcterms:created>
  <dcterms:modified xsi:type="dcterms:W3CDTF">2024-12-19T00:16:57Z</dcterms:modified>
</cp:coreProperties>
</file>

<file path=docProps/thumbnail.jpeg>
</file>